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52"/>
  </p:notesMasterIdLst>
  <p:sldIdLst>
    <p:sldId id="256" r:id="rId2"/>
    <p:sldId id="266" r:id="rId3"/>
    <p:sldId id="268" r:id="rId4"/>
    <p:sldId id="282" r:id="rId5"/>
    <p:sldId id="283" r:id="rId6"/>
    <p:sldId id="284" r:id="rId7"/>
    <p:sldId id="323" r:id="rId8"/>
    <p:sldId id="290" r:id="rId9"/>
    <p:sldId id="294" r:id="rId10"/>
    <p:sldId id="295" r:id="rId11"/>
    <p:sldId id="296" r:id="rId12"/>
    <p:sldId id="297" r:id="rId13"/>
    <p:sldId id="308" r:id="rId14"/>
    <p:sldId id="289" r:id="rId15"/>
    <p:sldId id="307" r:id="rId16"/>
    <p:sldId id="287" r:id="rId17"/>
    <p:sldId id="320" r:id="rId18"/>
    <p:sldId id="293" r:id="rId19"/>
    <p:sldId id="298" r:id="rId20"/>
    <p:sldId id="311" r:id="rId21"/>
    <p:sldId id="316" r:id="rId22"/>
    <p:sldId id="270" r:id="rId23"/>
    <p:sldId id="273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02" r:id="rId35"/>
    <p:sldId id="314" r:id="rId36"/>
    <p:sldId id="319" r:id="rId37"/>
    <p:sldId id="321" r:id="rId38"/>
    <p:sldId id="318" r:id="rId39"/>
    <p:sldId id="299" r:id="rId40"/>
    <p:sldId id="312" r:id="rId41"/>
    <p:sldId id="300" r:id="rId42"/>
    <p:sldId id="301" r:id="rId43"/>
    <p:sldId id="310" r:id="rId44"/>
    <p:sldId id="322" r:id="rId45"/>
    <p:sldId id="313" r:id="rId46"/>
    <p:sldId id="257" r:id="rId47"/>
    <p:sldId id="317" r:id="rId48"/>
    <p:sldId id="272" r:id="rId49"/>
    <p:sldId id="280" r:id="rId50"/>
    <p:sldId id="260" r:id="rId51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196" autoAdjust="0"/>
  </p:normalViewPr>
  <p:slideViewPr>
    <p:cSldViewPr snapToGrid="0">
      <p:cViewPr varScale="1">
        <p:scale>
          <a:sx n="103" d="100"/>
          <a:sy n="103" d="100"/>
        </p:scale>
        <p:origin x="10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54E8-B989-4C71-ACF8-5EDFCBE1A72D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A2E6-9894-4C44-99A8-669735A4E6D1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A12C-F5E3-4D39-BFEA-1FEBA4DBD51A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F2F-4BFA-4C0C-9A5F-C9929D4CD65C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2350-7424-4BC3-984F-55FA03D78760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88B09-A5F8-4FB8-B322-B011170EFA89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C70A-5446-4DDD-BE50-370A22418E97}" type="datetime1">
              <a:rPr lang="en-GB" smtClean="0"/>
              <a:t>24/10/2024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DC1-31DE-4035-B21E-AA790448EDC2}" type="datetime1">
              <a:rPr lang="en-GB" smtClean="0"/>
              <a:t>24/10/2024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9D3-5FB9-4A76-8716-2ACE4E529194}" type="datetime1">
              <a:rPr lang="en-GB" smtClean="0"/>
              <a:t>24/10/2024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7991-08A5-4AC4-8996-B4F58B2F1F5E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6721-27A5-4C0C-8912-D838EF64C38B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EE5EF-8CB3-4FF3-92EA-F63C755D81D1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90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7.png"/><Relationship Id="rId7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49.png"/><Relationship Id="rId10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102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265CCC-FCBC-093A-7756-14825722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7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2752</TotalTime>
  <Words>1456</Words>
  <Application>Microsoft Office PowerPoint</Application>
  <PresentationFormat>Personalizzato</PresentationFormat>
  <Paragraphs>333</Paragraphs>
  <Slides>50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213</cp:revision>
  <dcterms:created xsi:type="dcterms:W3CDTF">2024-10-09T06:27:58Z</dcterms:created>
  <dcterms:modified xsi:type="dcterms:W3CDTF">2024-10-24T22:06:17Z</dcterms:modified>
</cp:coreProperties>
</file>